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77" r:id="rId4"/>
    <p:sldId id="262" r:id="rId5"/>
    <p:sldId id="263" r:id="rId6"/>
    <p:sldId id="264" r:id="rId7"/>
    <p:sldId id="265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58" r:id="rId20"/>
    <p:sldId id="259" r:id="rId21"/>
    <p:sldId id="260" r:id="rId22"/>
    <p:sldId id="261" r:id="rId23"/>
  </p:sldIdLst>
  <p:sldSz cx="10080625" cy="7559675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14A54A-0080-43E2-88E7-30D6A56F90A8}" v="3" dt="2022-03-18T17:09:34.0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32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d Charlotte Ullestad" userId="5f802b3bcf1b2976" providerId="LiveId" clId="{1E14A54A-0080-43E2-88E7-30D6A56F90A8}"/>
    <pc:docChg chg="modSld">
      <pc:chgData name="Aud Charlotte Ullestad" userId="5f802b3bcf1b2976" providerId="LiveId" clId="{1E14A54A-0080-43E2-88E7-30D6A56F90A8}" dt="2022-03-18T17:09:34.094" v="2" actId="20577"/>
      <pc:docMkLst>
        <pc:docMk/>
      </pc:docMkLst>
      <pc:sldChg chg="modSp modAnim modNotes">
        <pc:chgData name="Aud Charlotte Ullestad" userId="5f802b3bcf1b2976" providerId="LiveId" clId="{1E14A54A-0080-43E2-88E7-30D6A56F90A8}" dt="2022-03-18T17:09:11.871" v="1" actId="20577"/>
        <pc:sldMkLst>
          <pc:docMk/>
          <pc:sldMk cId="0" sldId="258"/>
        </pc:sldMkLst>
        <pc:spChg chg="mod">
          <ac:chgData name="Aud Charlotte Ullestad" userId="5f802b3bcf1b2976" providerId="LiveId" clId="{1E14A54A-0080-43E2-88E7-30D6A56F90A8}" dt="2022-03-18T17:09:11.871" v="1" actId="20577"/>
          <ac:spMkLst>
            <pc:docMk/>
            <pc:sldMk cId="0" sldId="258"/>
            <ac:spMk id="76" creationId="{00000000-0000-0000-0000-000000000000}"/>
          </ac:spMkLst>
        </pc:spChg>
      </pc:sldChg>
      <pc:sldChg chg="modSp modNotes">
        <pc:chgData name="Aud Charlotte Ullestad" userId="5f802b3bcf1b2976" providerId="LiveId" clId="{1E14A54A-0080-43E2-88E7-30D6A56F90A8}" dt="2022-03-18T17:09:34.094" v="2" actId="20577"/>
        <pc:sldMkLst>
          <pc:docMk/>
          <pc:sldMk cId="0" sldId="260"/>
        </pc:sldMkLst>
        <pc:spChg chg="mod">
          <ac:chgData name="Aud Charlotte Ullestad" userId="5f802b3bcf1b2976" providerId="LiveId" clId="{1E14A54A-0080-43E2-88E7-30D6A56F90A8}" dt="2022-03-18T17:09:34.094" v="2" actId="20577"/>
          <ac:spMkLst>
            <pc:docMk/>
            <pc:sldMk cId="0" sldId="260"/>
            <ac:spMk id="8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2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1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2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3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4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2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3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4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5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6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4000" y="1769040"/>
            <a:ext cx="442692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152680" y="1769040"/>
            <a:ext cx="442692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subTitle" idx="1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2"/>
          </p:nvPr>
        </p:nvSpPr>
        <p:spPr>
          <a:xfrm>
            <a:off x="5152680" y="1769040"/>
            <a:ext cx="442692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3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504000" y="1769040"/>
            <a:ext cx="442692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2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3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2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3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0" i="0" u="none" strike="noStrike" cap="none">
                <a:latin typeface="Arial"/>
                <a:ea typeface="Arial"/>
                <a:cs typeface="Arial"/>
                <a:sym typeface="Arial"/>
              </a:rPr>
              <a:t>Classes</a:t>
            </a:r>
            <a:endParaRPr sz="4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440" y="1770120"/>
            <a:ext cx="9068040" cy="498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755967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260158" y="-1259686"/>
            <a:ext cx="7559675" cy="10079991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910" y="0"/>
            <a:ext cx="7499982" cy="7559203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343276" y="-178715"/>
            <a:ext cx="5395350" cy="1008190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9A92D057-2013-4E44-A88F-6EC44B5B1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9" r="29325" b="-1"/>
          <a:stretch/>
        </p:blipFill>
        <p:spPr>
          <a:xfrm>
            <a:off x="378023" y="503978"/>
            <a:ext cx="9324578" cy="655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66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6DF85CEE-F6A4-4B8B-A1EC-5C2CA3574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71" r="17355" b="1"/>
          <a:stretch/>
        </p:blipFill>
        <p:spPr>
          <a:xfrm>
            <a:off x="264616" y="352784"/>
            <a:ext cx="9548872" cy="47437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65876" y="5271613"/>
            <a:ext cx="9548872" cy="1935277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tel 6">
            <a:extLst>
              <a:ext uri="{FF2B5EF4-FFF2-40B4-BE49-F238E27FC236}">
                <a16:creationId xmlns:a16="http://schemas.microsoft.com/office/drawing/2014/main" id="{12B2B28E-3B55-4325-9EC7-B057818C5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63" y="5521586"/>
            <a:ext cx="2389108" cy="1483712"/>
          </a:xfrm>
        </p:spPr>
        <p:txBody>
          <a:bodyPr anchor="ctr">
            <a:normAutofit/>
          </a:bodyPr>
          <a:lstStyle/>
          <a:p>
            <a:endParaRPr lang="nb-NO" sz="250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356848" y="5773901"/>
            <a:ext cx="0" cy="1007957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3804A94-D3C6-4841-9D1B-D5C587F68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1464" y="5521586"/>
            <a:ext cx="5768638" cy="148371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nb-NO" sz="1600">
                <a:solidFill>
                  <a:schemeClr val="bg1"/>
                </a:solidFill>
              </a:rPr>
              <a:t>Bedrifter lager klasser, som nyansatte kan bruke. Klassene er kapslet, slik at de er beskyttet fra å bli manipulert.</a:t>
            </a:r>
          </a:p>
        </p:txBody>
      </p:sp>
    </p:spTree>
    <p:extLst>
      <p:ext uri="{BB962C8B-B14F-4D97-AF65-F5344CB8AC3E}">
        <p14:creationId xmlns:p14="http://schemas.microsoft.com/office/powerpoint/2010/main" val="2059646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F7D7B8D-EF99-4CA1-AB1E-4C0C04740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215860"/>
            <a:ext cx="10080624" cy="43438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D2147900-C533-49C8-AA71-3304A27F8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06" y="5026029"/>
            <a:ext cx="9013586" cy="136294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3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 programmerer trenger ikke å vite hva programmet inneholder for å bruke klassen. 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0BEC9C23-631F-41A1-A07B-8A60ED701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7806" y="6388975"/>
            <a:ext cx="9013586" cy="61772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</a:pPr>
            <a:r>
              <a:rPr lang="en-US" sz="13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Programmereren</a:t>
            </a:r>
            <a:r>
              <a:rPr lang="en-US" sz="1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3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trenger</a:t>
            </a:r>
            <a:r>
              <a:rPr lang="en-US" sz="1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3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kun</a:t>
            </a:r>
            <a:r>
              <a:rPr lang="en-US" sz="1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å </a:t>
            </a:r>
            <a:r>
              <a:rPr lang="en-US" sz="13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vite</a:t>
            </a:r>
            <a:r>
              <a:rPr lang="en-US" sz="1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3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hvilke</a:t>
            </a:r>
            <a:r>
              <a:rPr lang="en-US" sz="1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3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egenskaper</a:t>
            </a:r>
            <a:r>
              <a:rPr lang="en-US" sz="1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(properties) </a:t>
            </a:r>
            <a:r>
              <a:rPr lang="en-US" sz="13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klassen</a:t>
            </a:r>
            <a:r>
              <a:rPr lang="en-US" sz="1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3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har</a:t>
            </a:r>
            <a:r>
              <a:rPr lang="en-US" sz="1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</a:t>
            </a:r>
            <a:br>
              <a:rPr lang="en-US" sz="13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endParaRPr lang="en-US" sz="13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BEBF71FC-2884-4EB2-A03F-F056CDFEE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2532"/>
          <a:stretch/>
        </p:blipFill>
        <p:spPr>
          <a:xfrm>
            <a:off x="20" y="1"/>
            <a:ext cx="10080604" cy="467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0080625" cy="57178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170" y="608434"/>
            <a:ext cx="9094284" cy="59524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6B8CDA56-7562-4E55-90F4-EBD954475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25" r="7283" b="1"/>
          <a:stretch/>
        </p:blipFill>
        <p:spPr>
          <a:xfrm>
            <a:off x="693042" y="831308"/>
            <a:ext cx="8694540" cy="5506696"/>
          </a:xfrm>
          <a:prstGeom prst="rect">
            <a:avLst/>
          </a:prstGeom>
        </p:spPr>
      </p:pic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93170" y="6977398"/>
            <a:ext cx="9095244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90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424836" y="673214"/>
            <a:ext cx="628069" cy="6295281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426715" y="378181"/>
            <a:ext cx="399069" cy="6086336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17" y="375254"/>
            <a:ext cx="3828304" cy="5804564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Bilde 6" descr="Sideordnede med bestemor">
            <a:extLst>
              <a:ext uri="{FF2B5EF4-FFF2-40B4-BE49-F238E27FC236}">
                <a16:creationId xmlns:a16="http://schemas.microsoft.com/office/drawing/2014/main" id="{3D7B999A-6F9F-424E-8657-B141AD662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7" y="2362834"/>
            <a:ext cx="2764236" cy="1845127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2904" y="1181199"/>
            <a:ext cx="6027719" cy="5778663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FC2999D3-6A1C-42C6-9DEC-954EF40C1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934" y="3031609"/>
            <a:ext cx="4978078" cy="209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92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0080625" cy="57178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170" y="608434"/>
            <a:ext cx="9094284" cy="59524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F51FECA2-C9DA-4BE4-873C-4DED27E17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9"/>
          <a:stretch/>
        </p:blipFill>
        <p:spPr>
          <a:xfrm>
            <a:off x="693042" y="831308"/>
            <a:ext cx="8694540" cy="550669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93170" y="6977398"/>
            <a:ext cx="9095244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325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0080625" cy="57178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170" y="608434"/>
            <a:ext cx="9094284" cy="59524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1BFE449F-FE3F-43B9-8F68-9D3F60B17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96" r="16575" b="1"/>
          <a:stretch/>
        </p:blipFill>
        <p:spPr>
          <a:xfrm>
            <a:off x="693042" y="831308"/>
            <a:ext cx="8694540" cy="550669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93170" y="6977398"/>
            <a:ext cx="9095244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964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0080625" cy="57178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170" y="608434"/>
            <a:ext cx="9094284" cy="59524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A87A2346-3227-457D-B83E-F32F1D638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5" r="9634"/>
          <a:stretch/>
        </p:blipFill>
        <p:spPr>
          <a:xfrm>
            <a:off x="693042" y="831308"/>
            <a:ext cx="8694540" cy="550669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93170" y="6977398"/>
            <a:ext cx="9095244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032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0080625" cy="57178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170" y="608434"/>
            <a:ext cx="9094284" cy="59524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3C6AE39C-AF2F-4934-88F9-B918EBB7E3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59" b="-2"/>
          <a:stretch/>
        </p:blipFill>
        <p:spPr>
          <a:xfrm>
            <a:off x="693042" y="831308"/>
            <a:ext cx="8694540" cy="550669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93170" y="6977398"/>
            <a:ext cx="9095244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777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0" i="0" u="none" strike="noStrike" cap="none">
                <a:latin typeface="Arial"/>
                <a:ea typeface="Arial"/>
                <a:cs typeface="Arial"/>
                <a:sym typeface="Arial"/>
              </a:rPr>
              <a:t>Using classes</a:t>
            </a:r>
            <a:endParaRPr sz="4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en-GB" sz="3200" b="0" i="0" u="none" strike="noStrike" cap="none" dirty="0">
                <a:latin typeface="Arial"/>
                <a:ea typeface="Arial"/>
                <a:cs typeface="Arial"/>
                <a:sym typeface="Arial"/>
              </a:rPr>
              <a:t>Class</a:t>
            </a: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en-GB" sz="32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NameOfClass</a:t>
            </a: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en-GB" sz="3200" b="0" i="0" u="none" strike="noStrike" cap="none" dirty="0">
                <a:latin typeface="Arial"/>
                <a:ea typeface="Arial"/>
                <a:cs typeface="Arial"/>
                <a:sym typeface="Arial"/>
              </a:rPr>
              <a:t>:</a:t>
            </a: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232559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en-GB" sz="3200" b="0" i="0" u="none" strike="noStrike" cap="none" dirty="0">
                <a:latin typeface="Arial"/>
                <a:ea typeface="Arial"/>
                <a:cs typeface="Arial"/>
                <a:sym typeface="Arial"/>
              </a:rPr>
              <a:t>Class </a:t>
            </a:r>
            <a:r>
              <a:rPr lang="en-GB" sz="3200" dirty="0" err="1"/>
              <a:t>N</a:t>
            </a:r>
            <a:r>
              <a:rPr lang="en-GB" sz="32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ameOfClass</a:t>
            </a:r>
            <a:r>
              <a:rPr lang="en-GB" sz="3200" b="0" i="0" u="none" strike="noStrike" cap="none" dirty="0">
                <a:latin typeface="Arial"/>
                <a:ea typeface="Arial"/>
                <a:cs typeface="Arial"/>
                <a:sym typeface="Arial"/>
              </a:rPr>
              <a:t>:</a:t>
            </a: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−"/>
            </a:pPr>
            <a:r>
              <a:rPr lang="en-GB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Def __</a:t>
            </a:r>
            <a:r>
              <a:rPr lang="en-GB" sz="28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init</a:t>
            </a:r>
            <a:r>
              <a:rPr lang="en-GB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__(self, </a:t>
            </a:r>
            <a:r>
              <a:rPr lang="en-GB" sz="28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propertiesOfClass</a:t>
            </a:r>
            <a:r>
              <a:rPr lang="en-GB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0" i="0" u="none" strike="noStrike" cap="none">
                <a:latin typeface="Arial"/>
                <a:ea typeface="Arial"/>
                <a:cs typeface="Arial"/>
                <a:sym typeface="Arial"/>
              </a:rPr>
              <a:t>What are classes?</a:t>
            </a:r>
            <a:endParaRPr sz="4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en-GB" sz="3200" b="0" i="0" u="none" strike="noStrike" cap="none">
                <a:latin typeface="Arial"/>
                <a:ea typeface="Arial"/>
                <a:cs typeface="Arial"/>
                <a:sym typeface="Arial"/>
              </a:rPr>
              <a:t>Objects properties and methods attached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en-GB" sz="3200" b="0" i="0" u="none" strike="noStrike" cap="none">
                <a:latin typeface="Arial"/>
                <a:ea typeface="Arial"/>
                <a:cs typeface="Arial"/>
                <a:sym typeface="Arial"/>
              </a:rPr>
              <a:t>What does every human have in common?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en-GB" sz="3200" b="0" i="0" u="none" strike="noStrike" cap="none">
                <a:latin typeface="Arial"/>
                <a:ea typeface="Arial"/>
                <a:cs typeface="Arial"/>
                <a:sym typeface="Arial"/>
              </a:rPr>
              <a:t>Describe: properties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en-GB" sz="3200" b="0" i="0" u="none" strike="noStrike" cap="none">
                <a:latin typeface="Arial"/>
                <a:ea typeface="Arial"/>
                <a:cs typeface="Arial"/>
                <a:sym typeface="Arial"/>
              </a:rPr>
              <a:t>Does: methods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en-GB" sz="3200" b="0" i="0" u="none" strike="noStrike" cap="none">
                <a:latin typeface="Arial"/>
                <a:ea typeface="Arial"/>
                <a:cs typeface="Arial"/>
                <a:sym typeface="Arial"/>
              </a:rPr>
              <a:t>New instance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en-GB" sz="3200" b="0" i="0" u="none" strike="noStrike" cap="none">
                <a:latin typeface="Arial"/>
                <a:ea typeface="Arial"/>
                <a:cs typeface="Arial"/>
                <a:sym typeface="Arial"/>
              </a:rPr>
              <a:t>Bob = human()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en-GB" sz="3200" b="0" i="0" u="none" strike="noStrike" cap="none">
                <a:latin typeface="Arial"/>
                <a:ea typeface="Arial"/>
                <a:cs typeface="Arial"/>
                <a:sym typeface="Arial"/>
              </a:rPr>
              <a:t>Bob = human (“Male”, “Bob”, “Roberts”, 2)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0" i="0" u="none" strike="noStrike" cap="none">
                <a:latin typeface="Arial"/>
                <a:ea typeface="Arial"/>
                <a:cs typeface="Arial"/>
                <a:sym typeface="Arial"/>
              </a:rPr>
              <a:t>Methods</a:t>
            </a:r>
            <a:endParaRPr sz="4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en-GB" sz="3200" b="0" i="0" u="none" strike="noStrike" cap="none" dirty="0">
                <a:latin typeface="Arial"/>
                <a:ea typeface="Arial"/>
                <a:cs typeface="Arial"/>
                <a:sym typeface="Arial"/>
              </a:rPr>
              <a:t>Functions inside a class</a:t>
            </a: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en-GB" sz="32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Bob.speak</a:t>
            </a:r>
            <a:r>
              <a:rPr lang="en-GB" sz="3200" b="0" i="0" u="none" strike="noStrike" cap="none" dirty="0">
                <a:latin typeface="Arial"/>
                <a:ea typeface="Arial"/>
                <a:cs typeface="Arial"/>
                <a:sym typeface="Arial"/>
              </a:rPr>
              <a:t>( )</a:t>
            </a: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7040" y="2448000"/>
            <a:ext cx="5448960" cy="3723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0" i="0" u="none" strike="noStrike" cap="none">
                <a:latin typeface="Arial"/>
                <a:ea typeface="Arial"/>
                <a:cs typeface="Arial"/>
                <a:sym typeface="Arial"/>
              </a:rPr>
              <a:t>Inheritance</a:t>
            </a:r>
            <a:endParaRPr sz="4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9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en-GB" sz="3200" b="0" i="0" u="none" strike="noStrike" cap="none">
                <a:latin typeface="Arial"/>
                <a:ea typeface="Arial"/>
                <a:cs typeface="Arial"/>
                <a:sym typeface="Arial"/>
              </a:rPr>
              <a:t>Inheriting from someone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en-GB" sz="3200" b="0" i="0" u="none" strike="noStrike" cap="none">
                <a:latin typeface="Arial"/>
                <a:ea typeface="Arial"/>
                <a:cs typeface="Arial"/>
                <a:sym typeface="Arial"/>
              </a:rPr>
              <a:t>Inherits methods and properties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en-GB" sz="3200" b="0" i="0" u="none" strike="noStrike" cap="none">
                <a:latin typeface="Arial"/>
                <a:ea typeface="Arial"/>
                <a:cs typeface="Arial"/>
                <a:sym typeface="Arial"/>
              </a:rPr>
              <a:t>Have in common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en-GB" sz="3200" b="0" i="0" u="none" strike="noStrike" cap="none">
                <a:latin typeface="Arial"/>
                <a:ea typeface="Arial"/>
                <a:cs typeface="Arial"/>
                <a:sym typeface="Arial"/>
              </a:rPr>
              <a:t>Class = Parent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en-GB" sz="3200" b="0" i="0" u="none" strike="noStrike" cap="none">
                <a:latin typeface="Arial"/>
                <a:ea typeface="Arial"/>
                <a:cs typeface="Arial"/>
                <a:sym typeface="Arial"/>
              </a:rPr>
              <a:t>Instance = Child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7720" y="648000"/>
            <a:ext cx="6848280" cy="6447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E53CD0EE-0352-4B50-BABA-E578C647A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801"/>
          <a:stretch/>
        </p:blipFill>
        <p:spPr>
          <a:xfrm>
            <a:off x="2480259" y="1203610"/>
            <a:ext cx="5117585" cy="287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86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51FE1DC-7DBA-422B-8B75-90865E818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4A89C97-5853-48D3-8418-A77AE5B9B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5B1F983E-E7A2-4322-B5DC-536D79E3C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138" y="2382765"/>
            <a:ext cx="2870348" cy="27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69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re menneske tall">
            <a:extLst>
              <a:ext uri="{FF2B5EF4-FFF2-40B4-BE49-F238E27FC236}">
                <a16:creationId xmlns:a16="http://schemas.microsoft.com/office/drawing/2014/main" id="{19B88CB3-669C-0C82-046E-D18AB4E73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90" b="-1"/>
          <a:stretch/>
        </p:blipFill>
        <p:spPr>
          <a:xfrm>
            <a:off x="20" y="10"/>
            <a:ext cx="10080605" cy="75596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2729"/>
            <a:ext cx="10080625" cy="81191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4B5EEFB-C477-4899-AB60-96B4217B1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51" y="469530"/>
            <a:ext cx="9269450" cy="8210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5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Hva</a:t>
            </a:r>
            <a:r>
              <a:rPr lang="en-US" sz="35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er et </a:t>
            </a:r>
            <a:r>
              <a:rPr lang="en-US" sz="35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objekt</a:t>
            </a:r>
            <a:r>
              <a:rPr lang="en-US" sz="35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86574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370796"/>
            <a:ext cx="10080625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368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6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892977" y="3869084"/>
            <a:ext cx="5864006" cy="327149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1AB22DBB-ED8E-4620-A8C9-875F6DADF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156" y="4203075"/>
            <a:ext cx="5345648" cy="16711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Objekt en person</a:t>
            </a:r>
          </a:p>
        </p:txBody>
      </p:sp>
      <p:cxnSp>
        <p:nvCxnSpPr>
          <p:cNvPr id="22" name="Straight Connector 18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8453" y="5999994"/>
            <a:ext cx="5292328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Bilde 4">
            <a:extLst>
              <a:ext uri="{FF2B5EF4-FFF2-40B4-BE49-F238E27FC236}">
                <a16:creationId xmlns:a16="http://schemas.microsoft.com/office/drawing/2014/main" id="{53E80BC8-BA79-42CF-AE4B-783140DD6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78" r="35497" b="-2"/>
          <a:stretch/>
        </p:blipFill>
        <p:spPr>
          <a:xfrm>
            <a:off x="262627" y="354651"/>
            <a:ext cx="3439957" cy="6850372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336C1303-93F3-4AD9-9760-3ABFA34FC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5" r="9287" b="1"/>
          <a:stretch/>
        </p:blipFill>
        <p:spPr>
          <a:xfrm>
            <a:off x="3848278" y="329992"/>
            <a:ext cx="5967251" cy="331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1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rgbClr val="5E6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3320" y="529177"/>
            <a:ext cx="4512900" cy="6501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Bilde 12">
            <a:extLst>
              <a:ext uri="{FF2B5EF4-FFF2-40B4-BE49-F238E27FC236}">
                <a16:creationId xmlns:a16="http://schemas.microsoft.com/office/drawing/2014/main" id="{61B10AA7-7AFB-4BA8-B182-6A48E20C1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058" y="2629351"/>
            <a:ext cx="4241423" cy="2300971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404" y="529177"/>
            <a:ext cx="4512899" cy="6501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Bilde 14">
            <a:extLst>
              <a:ext uri="{FF2B5EF4-FFF2-40B4-BE49-F238E27FC236}">
                <a16:creationId xmlns:a16="http://schemas.microsoft.com/office/drawing/2014/main" id="{0F5B0731-9798-4EC4-B0DF-6ECCAF904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42" y="2703576"/>
            <a:ext cx="4241423" cy="215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17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60" y="0"/>
            <a:ext cx="10078104" cy="7559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D3560671-E7B2-4131-8AC7-DF598C453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28" r="14686"/>
          <a:stretch/>
        </p:blipFill>
        <p:spPr>
          <a:xfrm>
            <a:off x="20" y="1413"/>
            <a:ext cx="10080605" cy="755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16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C6C7F31-2616-4832-BEAD-C7854C04F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12" y="4136821"/>
            <a:ext cx="2720981" cy="2703633"/>
          </a:xfrm>
        </p:spPr>
        <p:txBody>
          <a:bodyPr anchor="ctr">
            <a:normAutofit/>
          </a:bodyPr>
          <a:lstStyle/>
          <a:p>
            <a:endParaRPr lang="nb-NO" sz="350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FAE79E5F-C7AA-4332-8CBA-3360E1E98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92" r="2" b="2"/>
          <a:stretch/>
        </p:blipFill>
        <p:spPr>
          <a:xfrm>
            <a:off x="20" y="10"/>
            <a:ext cx="10080605" cy="409025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D6810E7D-42A6-4616-85F2-3D80D4922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92485" y="4136822"/>
            <a:ext cx="6189111" cy="2703633"/>
          </a:xfrm>
        </p:spPr>
        <p:txBody>
          <a:bodyPr anchor="ctr">
            <a:normAutofit/>
          </a:bodyPr>
          <a:lstStyle/>
          <a:p>
            <a:r>
              <a:rPr lang="nb-NO" sz="1700" dirty="0"/>
              <a:t>Lage egenskaper/</a:t>
            </a:r>
            <a:r>
              <a:rPr lang="nb-NO" sz="1700" dirty="0" err="1"/>
              <a:t>attribu</a:t>
            </a:r>
            <a:endParaRPr lang="nb-NO" sz="1700" dirty="0"/>
          </a:p>
        </p:txBody>
      </p:sp>
    </p:spTree>
    <p:extLst>
      <p:ext uri="{BB962C8B-B14F-4D97-AF65-F5344CB8AC3E}">
        <p14:creationId xmlns:p14="http://schemas.microsoft.com/office/powerpoint/2010/main" val="468802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150</Words>
  <Application>Microsoft Office PowerPoint</Application>
  <PresentationFormat>Egendefinert</PresentationFormat>
  <Paragraphs>31</Paragraphs>
  <Slides>22</Slides>
  <Notes>6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22</vt:i4>
      </vt:variant>
    </vt:vector>
  </HeadingPairs>
  <TitlesOfParts>
    <vt:vector size="27" baseType="lpstr">
      <vt:lpstr>Arial</vt:lpstr>
      <vt:lpstr>Calibri</vt:lpstr>
      <vt:lpstr>Noto Sans Symbols</vt:lpstr>
      <vt:lpstr>Times New Roman</vt:lpstr>
      <vt:lpstr>Office Theme</vt:lpstr>
      <vt:lpstr>PowerPoint-presentasjon</vt:lpstr>
      <vt:lpstr>PowerPoint-presentasjon</vt:lpstr>
      <vt:lpstr>PowerPoint-presentasjon</vt:lpstr>
      <vt:lpstr>PowerPoint-presentasjon</vt:lpstr>
      <vt:lpstr>Hva er et objekt?</vt:lpstr>
      <vt:lpstr>Objekt en person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En programmerer trenger ikke å vite hva programmet inneholder for å bruke klassen. 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Aud Charlotte Ullestad</dc:creator>
  <cp:lastModifiedBy>Aud Charlotte Ullestad</cp:lastModifiedBy>
  <cp:revision>2</cp:revision>
  <dcterms:modified xsi:type="dcterms:W3CDTF">2022-03-18T17:09:39Z</dcterms:modified>
</cp:coreProperties>
</file>